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312" r:id="rId2"/>
    <p:sldId id="284" r:id="rId3"/>
    <p:sldId id="288" r:id="rId4"/>
    <p:sldId id="289" r:id="rId5"/>
    <p:sldId id="290" r:id="rId6"/>
    <p:sldId id="291" r:id="rId7"/>
    <p:sldId id="310" r:id="rId8"/>
    <p:sldId id="311" r:id="rId9"/>
    <p:sldId id="300" r:id="rId10"/>
    <p:sldId id="313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26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B0B27-45C1-4D48-B030-1DA2655CD0F9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00A7D-4AFE-45CA-90E2-1AC91EAE7D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229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B9429B2-D6B8-4DDF-B16B-2CD670898F43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AF6C305-DF58-43C7-B886-12E1F40581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eiu-mle40001-f15.wikispaces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" y="542925"/>
            <a:ext cx="747712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18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6868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81000"/>
            <a:ext cx="1727200" cy="129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5471" y="381000"/>
            <a:ext cx="419057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Department Lesson Plan</a:t>
            </a: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Preparing to Teach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Instructional Procedures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Closure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Assessment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008" y="1905000"/>
            <a:ext cx="3747792" cy="453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20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24067"/>
            <a:ext cx="5424192" cy="65644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02496" y="1219200"/>
            <a:ext cx="4876800" cy="762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7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04801"/>
            <a:ext cx="5334000" cy="64552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3600" y="1981200"/>
            <a:ext cx="4876800" cy="2895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752600" y="2438400"/>
            <a:ext cx="685800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3947" y="227659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wiki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3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93588"/>
            <a:ext cx="5334000" cy="64552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09800" y="4876800"/>
            <a:ext cx="4800600" cy="1371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304800"/>
            <a:ext cx="5486400" cy="65076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5000" y="533400"/>
            <a:ext cx="5029200" cy="3581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304800"/>
            <a:ext cx="5486400" cy="65076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81200" y="4038600"/>
            <a:ext cx="4953000" cy="609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304800"/>
            <a:ext cx="5486400" cy="65076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81200" y="4648200"/>
            <a:ext cx="4953000" cy="1676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3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81000"/>
            <a:ext cx="1727200" cy="129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5645" y="762000"/>
            <a:ext cx="8569975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Lesson Plan Assignment</a:t>
            </a: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Using the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Department Lesson Plan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model,</a:t>
            </a:r>
          </a:p>
          <a:p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create a lesson plan for one class period.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Choose the topic/lesson from within your concentration.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Complete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components of the lesson plan except the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teacher assessment and reflection.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Create the lesson plan as a Word document and paste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it onto your designated page on the MLE 40001 class wiki. </a:t>
            </a:r>
          </a:p>
          <a:p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prior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 class on Monday, Sep. 21</a:t>
            </a:r>
            <a:r>
              <a:rPr lang="en-US" sz="2400" baseline="30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Include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all support material that would be given to your students.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 to class prepared to share your lesson plan. </a:t>
            </a:r>
          </a:p>
          <a:p>
            <a:pPr lvl="1"/>
            <a:endParaRPr lang="en-US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66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1201</TotalTime>
  <Words>113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Eastern Illinois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MLE 3110 Curriculum and Instruction in Middle Level School Mr. Timothy McCollum</dc:title>
  <dc:creator>EIU</dc:creator>
  <cp:lastModifiedBy>Timothy McCollum</cp:lastModifiedBy>
  <cp:revision>103</cp:revision>
  <cp:lastPrinted>2012-01-18T04:02:12Z</cp:lastPrinted>
  <dcterms:created xsi:type="dcterms:W3CDTF">2011-08-21T21:25:19Z</dcterms:created>
  <dcterms:modified xsi:type="dcterms:W3CDTF">2015-09-14T15:21:05Z</dcterms:modified>
</cp:coreProperties>
</file>